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257" r:id="rId4"/>
    <p:sldId id="271" r:id="rId5"/>
    <p:sldId id="258" r:id="rId6"/>
    <p:sldId id="259" r:id="rId7"/>
    <p:sldId id="260" r:id="rId8"/>
    <p:sldId id="269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72" r:id="rId17"/>
    <p:sldId id="270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CDA3C4-DB0C-479C-B8C4-09FD919090B5}" v="41" dt="2024-03-17T16:28:38.3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39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955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767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399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957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572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481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9306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082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526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811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560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538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970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653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514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136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648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jpeg"/><Relationship Id="rId4" Type="http://schemas.openxmlformats.org/officeDocument/2006/relationships/video" Target="../media/media2.mp4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20245" y="-1447063"/>
            <a:ext cx="11067474" cy="2616199"/>
          </a:xfrm>
        </p:spPr>
        <p:txBody>
          <a:bodyPr/>
          <a:lstStyle/>
          <a:p>
            <a:r>
              <a:rPr lang="de-DE" sz="4800" dirty="0">
                <a:latin typeface="Gill Sans MT"/>
              </a:rPr>
              <a:t>"Il Mondo </a:t>
            </a:r>
            <a:r>
              <a:rPr lang="de-DE" sz="4800" err="1">
                <a:latin typeface="Gill Sans MT"/>
              </a:rPr>
              <a:t>Attorno</a:t>
            </a:r>
            <a:r>
              <a:rPr lang="de-DE" sz="4800" dirty="0">
                <a:latin typeface="Gill Sans MT"/>
              </a:rPr>
              <a:t> a </a:t>
            </a:r>
            <a:r>
              <a:rPr lang="de-DE" sz="4800" err="1">
                <a:latin typeface="Gill Sans MT"/>
              </a:rPr>
              <a:t>Noi</a:t>
            </a:r>
            <a:r>
              <a:rPr lang="de-DE" sz="4800" dirty="0">
                <a:latin typeface="Gill Sans MT"/>
              </a:rPr>
              <a:t> </a:t>
            </a:r>
            <a:r>
              <a:rPr lang="de-DE" sz="4800" err="1">
                <a:latin typeface="Gill Sans MT"/>
              </a:rPr>
              <a:t>Visto</a:t>
            </a:r>
            <a:r>
              <a:rPr lang="de-DE" sz="4800" dirty="0">
                <a:latin typeface="Gill Sans MT"/>
              </a:rPr>
              <a:t> </a:t>
            </a:r>
            <a:r>
              <a:rPr lang="de-DE" sz="4800" err="1">
                <a:latin typeface="Gill Sans MT"/>
              </a:rPr>
              <a:t>dall'Alto</a:t>
            </a:r>
            <a:r>
              <a:rPr lang="de-DE" sz="4800" dirty="0">
                <a:latin typeface="Gill Sans MT"/>
              </a:rPr>
              <a:t>"</a:t>
            </a:r>
          </a:p>
        </p:txBody>
      </p:sp>
      <p:pic>
        <p:nvPicPr>
          <p:cNvPr id="4" name="Immagine 3" descr="Immagine che contiene interno, pavimento, muro, Pavimentazione&#10;&#10;Descrizione generata automaticamente">
            <a:extLst>
              <a:ext uri="{FF2B5EF4-FFF2-40B4-BE49-F238E27FC236}">
                <a16:creationId xmlns:a16="http://schemas.microsoft.com/office/drawing/2014/main" id="{E37FBAFF-FEC4-CE88-ACB9-ACF761AC2E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62" t="27357" r="201" b="-269"/>
          <a:stretch/>
        </p:blipFill>
        <p:spPr>
          <a:xfrm>
            <a:off x="5605669" y="1865981"/>
            <a:ext cx="6480917" cy="4877586"/>
          </a:xfrm>
          <a:prstGeom prst="rect">
            <a:avLst/>
          </a:prstGeom>
        </p:spPr>
      </p:pic>
      <p:pic>
        <p:nvPicPr>
          <p:cNvPr id="3" name="Immagine 2" descr="Immagine che contiene interno, persona, vestiti, computer&#10;&#10;Descrizione generata automaticamente">
            <a:extLst>
              <a:ext uri="{FF2B5EF4-FFF2-40B4-BE49-F238E27FC236}">
                <a16:creationId xmlns:a16="http://schemas.microsoft.com/office/drawing/2014/main" id="{E72B6FE2-9F4C-60D9-8E40-446259E1A9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58" r="318" b="9322"/>
          <a:stretch/>
        </p:blipFill>
        <p:spPr>
          <a:xfrm>
            <a:off x="2226365" y="1239078"/>
            <a:ext cx="3299905" cy="2369314"/>
          </a:xfrm>
          <a:prstGeom prst="rect">
            <a:avLst/>
          </a:prstGeom>
        </p:spPr>
      </p:pic>
      <p:pic>
        <p:nvPicPr>
          <p:cNvPr id="5" name="Immagine 4" descr="Immagine che contiene testo, Carattere, Elementi grafici, schermata&#10;&#10;Descrizione generata automaticamente">
            <a:extLst>
              <a:ext uri="{FF2B5EF4-FFF2-40B4-BE49-F238E27FC236}">
                <a16:creationId xmlns:a16="http://schemas.microsoft.com/office/drawing/2014/main" id="{6248B8AC-C258-62E3-B87E-86C8CBF67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88" y="5916060"/>
            <a:ext cx="2124075" cy="790575"/>
          </a:xfrm>
          <a:prstGeom prst="rect">
            <a:avLst/>
          </a:prstGeom>
        </p:spPr>
      </p:pic>
      <p:pic>
        <p:nvPicPr>
          <p:cNvPr id="6" name="Immagine 5" descr="Immagine che contiene disegno, Arte bambini, clipart, Cartoni animati&#10;&#10;Descrizione generata automaticamente">
            <a:extLst>
              <a:ext uri="{FF2B5EF4-FFF2-40B4-BE49-F238E27FC236}">
                <a16:creationId xmlns:a16="http://schemas.microsoft.com/office/drawing/2014/main" id="{5FED84EC-EDB0-325F-A2A9-F9ED801106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14" y="3384734"/>
            <a:ext cx="855709" cy="923235"/>
          </a:xfrm>
          <a:prstGeom prst="rect">
            <a:avLst/>
          </a:prstGeom>
        </p:spPr>
      </p:pic>
      <p:pic>
        <p:nvPicPr>
          <p:cNvPr id="7" name="Immagine 6" descr="Immagine che contiene testo, logo, Elementi grafici, cerchio&#10;&#10;Descrizione generata automaticamente">
            <a:extLst>
              <a:ext uri="{FF2B5EF4-FFF2-40B4-BE49-F238E27FC236}">
                <a16:creationId xmlns:a16="http://schemas.microsoft.com/office/drawing/2014/main" id="{771BCE19-F38D-4A46-60AD-72C2781308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19" y="4394384"/>
            <a:ext cx="1422678" cy="1391479"/>
          </a:xfrm>
          <a:prstGeom prst="rect">
            <a:avLst/>
          </a:prstGeom>
        </p:spPr>
      </p:pic>
      <p:pic>
        <p:nvPicPr>
          <p:cNvPr id="8" name="Immagine 7" descr="Immagine che contiene vestiti, persona, interno, calzature&#10;&#10;Descrizione generata automaticamente">
            <a:extLst>
              <a:ext uri="{FF2B5EF4-FFF2-40B4-BE49-F238E27FC236}">
                <a16:creationId xmlns:a16="http://schemas.microsoft.com/office/drawing/2014/main" id="{2D0885FE-047A-AC98-DCD2-D445ACD728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886" t="17102" r="29055" b="14727"/>
          <a:stretch/>
        </p:blipFill>
        <p:spPr>
          <a:xfrm>
            <a:off x="9468339" y="3735754"/>
            <a:ext cx="2581840" cy="280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83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disegno, Arte bambini, clipart, Cartoni animati&#10;&#10;Descrizione generata automaticamente">
            <a:extLst>
              <a:ext uri="{FF2B5EF4-FFF2-40B4-BE49-F238E27FC236}">
                <a16:creationId xmlns:a16="http://schemas.microsoft.com/office/drawing/2014/main" id="{DC9910FD-B1E8-5160-D9DF-43E121DC5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880" y="2633"/>
            <a:ext cx="855709" cy="923235"/>
          </a:xfrm>
          <a:prstGeom prst="rect">
            <a:avLst/>
          </a:prstGeom>
        </p:spPr>
      </p:pic>
      <p:pic>
        <p:nvPicPr>
          <p:cNvPr id="7" name="Immagine 6" descr="Immagine che contiene testo, logo, Elementi grafici, cerchio&#10;&#10;Descrizione generata automaticamente">
            <a:extLst>
              <a:ext uri="{FF2B5EF4-FFF2-40B4-BE49-F238E27FC236}">
                <a16:creationId xmlns:a16="http://schemas.microsoft.com/office/drawing/2014/main" id="{BB386866-38F3-B22D-FA04-0AE785341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7932" y="2972"/>
            <a:ext cx="1422678" cy="1391479"/>
          </a:xfrm>
          <a:prstGeom prst="rect">
            <a:avLst/>
          </a:prstGeom>
        </p:spPr>
      </p:pic>
      <p:pic>
        <p:nvPicPr>
          <p:cNvPr id="9" name="Immagine 8" descr="Immagine che contiene testo, Carattere, Elementi grafici, schermata&#10;&#10;Descrizione generata automaticamente">
            <a:extLst>
              <a:ext uri="{FF2B5EF4-FFF2-40B4-BE49-F238E27FC236}">
                <a16:creationId xmlns:a16="http://schemas.microsoft.com/office/drawing/2014/main" id="{EA685391-0F66-3B4B-0081-9689CB54A5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0735" y="101669"/>
            <a:ext cx="2124075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248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disegno, Arte bambini, clipart, Cartoni animati&#10;&#10;Descrizione generata automaticamente">
            <a:extLst>
              <a:ext uri="{FF2B5EF4-FFF2-40B4-BE49-F238E27FC236}">
                <a16:creationId xmlns:a16="http://schemas.microsoft.com/office/drawing/2014/main" id="{D0BF547A-0116-EE7B-2C9C-043CE0F8C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4433" y="51055"/>
            <a:ext cx="855709" cy="923235"/>
          </a:xfrm>
          <a:prstGeom prst="rect">
            <a:avLst/>
          </a:prstGeom>
        </p:spPr>
      </p:pic>
      <p:pic>
        <p:nvPicPr>
          <p:cNvPr id="7" name="Immagine 6" descr="Immagine che contiene testo, logo, Elementi grafici, cerchio&#10;&#10;Descrizione generata automaticamente">
            <a:extLst>
              <a:ext uri="{FF2B5EF4-FFF2-40B4-BE49-F238E27FC236}">
                <a16:creationId xmlns:a16="http://schemas.microsoft.com/office/drawing/2014/main" id="{40CE77BF-209F-DA41-083C-7FA5C835C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8587" y="-4673"/>
            <a:ext cx="1422678" cy="1391479"/>
          </a:xfrm>
          <a:prstGeom prst="rect">
            <a:avLst/>
          </a:prstGeom>
        </p:spPr>
      </p:pic>
      <p:pic>
        <p:nvPicPr>
          <p:cNvPr id="9" name="Immagine 8" descr="Immagine che contiene testo, Carattere, Elementi grafici, schermata&#10;&#10;Descrizione generata automaticamente">
            <a:extLst>
              <a:ext uri="{FF2B5EF4-FFF2-40B4-BE49-F238E27FC236}">
                <a16:creationId xmlns:a16="http://schemas.microsoft.com/office/drawing/2014/main" id="{3F7495AB-95B2-53C9-8087-092F0E9557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3557" y="48574"/>
            <a:ext cx="2124075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47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disegno, Arte bambini, clipart, Cartoni animati&#10;&#10;Descrizione generata automaticamente">
            <a:extLst>
              <a:ext uri="{FF2B5EF4-FFF2-40B4-BE49-F238E27FC236}">
                <a16:creationId xmlns:a16="http://schemas.microsoft.com/office/drawing/2014/main" id="{20BCB224-C7F6-027B-4943-79A80B50D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7058" y="178904"/>
            <a:ext cx="855709" cy="923235"/>
          </a:xfrm>
          <a:prstGeom prst="rect">
            <a:avLst/>
          </a:prstGeom>
        </p:spPr>
      </p:pic>
      <p:pic>
        <p:nvPicPr>
          <p:cNvPr id="7" name="Immagine 6" descr="Immagine che contiene testo, Carattere, Elementi grafici, schermata&#10;&#10;Descrizione generata automaticamente">
            <a:extLst>
              <a:ext uri="{FF2B5EF4-FFF2-40B4-BE49-F238E27FC236}">
                <a16:creationId xmlns:a16="http://schemas.microsoft.com/office/drawing/2014/main" id="{FFBC6117-CC2A-78A7-D35D-BE079FAF4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122" y="182795"/>
            <a:ext cx="2124075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553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disegno, Arte bambini, clipart, Cartoni animati&#10;&#10;Descrizione generata automaticamente">
            <a:extLst>
              <a:ext uri="{FF2B5EF4-FFF2-40B4-BE49-F238E27FC236}">
                <a16:creationId xmlns:a16="http://schemas.microsoft.com/office/drawing/2014/main" id="{97F15C54-D2BB-789A-F3AA-4462AC6D0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6449" y="112643"/>
            <a:ext cx="855709" cy="923235"/>
          </a:xfrm>
          <a:prstGeom prst="rect">
            <a:avLst/>
          </a:prstGeom>
        </p:spPr>
      </p:pic>
      <p:pic>
        <p:nvPicPr>
          <p:cNvPr id="7" name="Immagine 6" descr="Immagine che contiene testo, Carattere, Elementi grafici, schermata&#10;&#10;Descrizione generata automaticamente">
            <a:extLst>
              <a:ext uri="{FF2B5EF4-FFF2-40B4-BE49-F238E27FC236}">
                <a16:creationId xmlns:a16="http://schemas.microsoft.com/office/drawing/2014/main" id="{8D6C1498-FAF6-F2A0-1B20-81040BC5E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7266" y="1498669"/>
            <a:ext cx="2124075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218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disegno, Arte bambini, clipart, Cartoni animati&#10;&#10;Descrizione generata automaticamente">
            <a:extLst>
              <a:ext uri="{FF2B5EF4-FFF2-40B4-BE49-F238E27FC236}">
                <a16:creationId xmlns:a16="http://schemas.microsoft.com/office/drawing/2014/main" id="{DC943699-E81D-FA7A-EF13-BE8F1ACFE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0188" y="167860"/>
            <a:ext cx="855709" cy="923235"/>
          </a:xfrm>
          <a:prstGeom prst="rect">
            <a:avLst/>
          </a:prstGeom>
        </p:spPr>
      </p:pic>
      <p:pic>
        <p:nvPicPr>
          <p:cNvPr id="7" name="Immagine 6" descr="Immagine che contiene testo, Carattere, Elementi grafici, schermata&#10;&#10;Descrizione generata automaticamente">
            <a:extLst>
              <a:ext uri="{FF2B5EF4-FFF2-40B4-BE49-F238E27FC236}">
                <a16:creationId xmlns:a16="http://schemas.microsoft.com/office/drawing/2014/main" id="{A3E95EFE-7A0A-E3BC-3804-18818DA41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5614" y="4104930"/>
            <a:ext cx="2124075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006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disegno, Arte bambini, clipart, Cartoni animati&#10;&#10;Descrizione generata automaticamente">
            <a:extLst>
              <a:ext uri="{FF2B5EF4-FFF2-40B4-BE49-F238E27FC236}">
                <a16:creationId xmlns:a16="http://schemas.microsoft.com/office/drawing/2014/main" id="{E0AAC853-3F41-219D-C938-6D6762372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3319" y="134730"/>
            <a:ext cx="855709" cy="923235"/>
          </a:xfrm>
          <a:prstGeom prst="rect">
            <a:avLst/>
          </a:prstGeom>
        </p:spPr>
      </p:pic>
      <p:pic>
        <p:nvPicPr>
          <p:cNvPr id="7" name="Immagine 6" descr="Immagine che contiene testo, Carattere, Elementi grafici, schermata&#10;&#10;Descrizione generata automaticamente">
            <a:extLst>
              <a:ext uri="{FF2B5EF4-FFF2-40B4-BE49-F238E27FC236}">
                <a16:creationId xmlns:a16="http://schemas.microsoft.com/office/drawing/2014/main" id="{C13DA504-D135-A68E-5894-031CD276D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444" y="133525"/>
            <a:ext cx="2124075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673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0FB7E1F8-906C-5889-94B9-CE465D44FCF4}"/>
              </a:ext>
            </a:extLst>
          </p:cNvPr>
          <p:cNvSpPr txBox="1"/>
          <p:nvPr/>
        </p:nvSpPr>
        <p:spPr>
          <a:xfrm>
            <a:off x="1729968" y="1447474"/>
            <a:ext cx="1029595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</a:pPr>
            <a:r>
              <a:rPr lang="it-IT" sz="2800" b="1" dirty="0">
                <a:latin typeface="Gill Sans MT"/>
              </a:rPr>
              <a:t>La Scuola è stata dotata inoltre di attrezzatura per lo sport  </a:t>
            </a:r>
          </a:p>
        </p:txBody>
      </p:sp>
      <p:pic>
        <p:nvPicPr>
          <p:cNvPr id="5" name="VID-20240301-WA0002">
            <a:hlinkClick r:id="" action="ppaction://media"/>
            <a:extLst>
              <a:ext uri="{FF2B5EF4-FFF2-40B4-BE49-F238E27FC236}">
                <a16:creationId xmlns:a16="http://schemas.microsoft.com/office/drawing/2014/main" id="{0C3157B2-D9B1-FFA9-9FF3-19267F758F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56348" y="2551723"/>
            <a:ext cx="5049227" cy="2848708"/>
          </a:xfrm>
          <a:prstGeom prst="rect">
            <a:avLst/>
          </a:prstGeom>
        </p:spPr>
      </p:pic>
      <p:pic>
        <p:nvPicPr>
          <p:cNvPr id="6" name="VID-20240301-WA0003">
            <a:hlinkClick r:id="" action="ppaction://media"/>
            <a:extLst>
              <a:ext uri="{FF2B5EF4-FFF2-40B4-BE49-F238E27FC236}">
                <a16:creationId xmlns:a16="http://schemas.microsoft.com/office/drawing/2014/main" id="{2C46C57B-5BFA-7DBB-5FBA-32078C72E7B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63732" y="2297723"/>
            <a:ext cx="2655766" cy="4382477"/>
          </a:xfrm>
          <a:prstGeom prst="rect">
            <a:avLst/>
          </a:prstGeom>
        </p:spPr>
      </p:pic>
      <p:pic>
        <p:nvPicPr>
          <p:cNvPr id="8" name="Immagine 7" descr="Immagine che contiene testo, logo, Elementi grafici, cerchio&#10;&#10;Descrizione generata automaticamente">
            <a:extLst>
              <a:ext uri="{FF2B5EF4-FFF2-40B4-BE49-F238E27FC236}">
                <a16:creationId xmlns:a16="http://schemas.microsoft.com/office/drawing/2014/main" id="{A2998E02-59A0-242B-7551-A65AEDB418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51126" y="63712"/>
            <a:ext cx="1422678" cy="1391479"/>
          </a:xfrm>
          <a:prstGeom prst="rect">
            <a:avLst/>
          </a:prstGeom>
        </p:spPr>
      </p:pic>
      <p:pic>
        <p:nvPicPr>
          <p:cNvPr id="10" name="Immagine 9" descr="Immagine che contiene testo, Carattere, Elementi grafici, schermata&#10;&#10;Descrizione generata automaticamente">
            <a:extLst>
              <a:ext uri="{FF2B5EF4-FFF2-40B4-BE49-F238E27FC236}">
                <a16:creationId xmlns:a16="http://schemas.microsoft.com/office/drawing/2014/main" id="{1CC9CA3B-8575-1C2C-4791-580B1F6DA1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76367" y="358217"/>
            <a:ext cx="2124075" cy="790575"/>
          </a:xfrm>
          <a:prstGeom prst="rect">
            <a:avLst/>
          </a:prstGeom>
        </p:spPr>
      </p:pic>
      <p:pic>
        <p:nvPicPr>
          <p:cNvPr id="12" name="Immagine 11" descr="Immagine che contiene disegno, Arte bambini, clipart, Cartoni animati&#10;&#10;Descrizione generata automaticamente">
            <a:extLst>
              <a:ext uri="{FF2B5EF4-FFF2-40B4-BE49-F238E27FC236}">
                <a16:creationId xmlns:a16="http://schemas.microsoft.com/office/drawing/2014/main" id="{FAC62420-8822-2DE7-B8E0-0AA90EEC98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51165" y="291038"/>
            <a:ext cx="855709" cy="92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6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1CE69A-A548-F756-674C-ECE5F6577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661" y="2201474"/>
            <a:ext cx="10018713" cy="31242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800" b="1" dirty="0">
                <a:latin typeface="Gill Sans MT"/>
              </a:rPr>
              <a:t>BRAVI RAGAZZI!</a:t>
            </a:r>
            <a:endParaRPr lang="it-IT" dirty="0">
              <a:latin typeface="Gill Sans MT"/>
            </a:endParaRPr>
          </a:p>
          <a:p>
            <a:pPr marL="0" indent="0" algn="ctr">
              <a:buClr>
                <a:srgbClr val="1287C3"/>
              </a:buClr>
              <a:buNone/>
            </a:pPr>
            <a:r>
              <a:rPr lang="it-IT" sz="4800" b="1" dirty="0">
                <a:latin typeface="Gill Sans MT"/>
              </a:rPr>
              <a:t>COMPLIMENTI A TUTTI!</a:t>
            </a:r>
            <a:endParaRPr lang="it-IT">
              <a:latin typeface="Gill Sans MT"/>
            </a:endParaRPr>
          </a:p>
        </p:txBody>
      </p:sp>
      <p:pic>
        <p:nvPicPr>
          <p:cNvPr id="5" name="Immagine 4" descr="Immagine che contiene testo, logo, Elementi grafici, cerchio&#10;&#10;Descrizione generata automaticamente">
            <a:extLst>
              <a:ext uri="{FF2B5EF4-FFF2-40B4-BE49-F238E27FC236}">
                <a16:creationId xmlns:a16="http://schemas.microsoft.com/office/drawing/2014/main" id="{88DA658D-77C7-408A-2FB0-4740FA43D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7801" y="210675"/>
            <a:ext cx="1422678" cy="1391479"/>
          </a:xfrm>
          <a:prstGeom prst="rect">
            <a:avLst/>
          </a:prstGeom>
        </p:spPr>
      </p:pic>
      <p:pic>
        <p:nvPicPr>
          <p:cNvPr id="7" name="Immagine 6" descr="Immagine che contiene testo, Carattere, Elementi grafici, schermata&#10;&#10;Descrizione generata automaticamente">
            <a:extLst>
              <a:ext uri="{FF2B5EF4-FFF2-40B4-BE49-F238E27FC236}">
                <a16:creationId xmlns:a16="http://schemas.microsoft.com/office/drawing/2014/main" id="{DF98AD3C-C859-D2E1-E2E4-74BDD82E5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176" y="321264"/>
            <a:ext cx="2124075" cy="790575"/>
          </a:xfrm>
          <a:prstGeom prst="rect">
            <a:avLst/>
          </a:prstGeom>
        </p:spPr>
      </p:pic>
      <p:pic>
        <p:nvPicPr>
          <p:cNvPr id="9" name="Immagine 8" descr="Immagine che contiene disegno, Arte bambini, clipart, Cartoni animati&#10;&#10;Descrizione generata automaticamente">
            <a:extLst>
              <a:ext uri="{FF2B5EF4-FFF2-40B4-BE49-F238E27FC236}">
                <a16:creationId xmlns:a16="http://schemas.microsoft.com/office/drawing/2014/main" id="{59F8E52B-2156-CFA1-A5FB-D27E41FB5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1074" y="261305"/>
            <a:ext cx="855709" cy="92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848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AA37A80-AAA5-A7D0-94FD-604F0E847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9595" y="1394450"/>
            <a:ext cx="10217495" cy="51893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b="1" dirty="0"/>
              <a:t>Nei mesi di Dicembre 2023  e Gennaio 2024, 130 alunni delle classi prima, seconda e terza della Scuola Secondaria di Primo Grado </a:t>
            </a:r>
            <a:r>
              <a:rPr lang="it-IT" b="1" dirty="0" err="1"/>
              <a:t>R.Quartararo</a:t>
            </a:r>
            <a:r>
              <a:rPr lang="it-IT" b="1" dirty="0"/>
              <a:t>, hanno avuto la possibilità di partecipare ad attività di co-pilotaggio di un drone, sotto la guida degli istruttori professionisti </a:t>
            </a:r>
            <a:r>
              <a:rPr lang="it-IT" b="1" dirty="0" err="1"/>
              <a:t>M.Neri</a:t>
            </a:r>
            <a:r>
              <a:rPr lang="it-IT" b="1" dirty="0"/>
              <a:t> e </a:t>
            </a:r>
            <a:r>
              <a:rPr lang="it-IT" b="1" dirty="0" err="1"/>
              <a:t>A.Biserna</a:t>
            </a:r>
            <a:r>
              <a:rPr lang="it-IT" b="1" dirty="0"/>
              <a:t> di ABC DRONI, con il patrocinio dello </a:t>
            </a:r>
            <a:r>
              <a:rPr lang="it-IT" b="1" dirty="0" err="1"/>
              <a:t>C.S.A.In</a:t>
            </a:r>
            <a:r>
              <a:rPr lang="it-IT" b="1" dirty="0"/>
              <a:t>. (ente di promozione sportiva riconosciuto dal C.O.N.I.).</a:t>
            </a:r>
            <a:endParaRPr lang="it-IT"/>
          </a:p>
          <a:p>
            <a:pPr marL="0" indent="0" algn="ctr">
              <a:buClr>
                <a:srgbClr val="1287C3"/>
              </a:buClr>
              <a:buNone/>
            </a:pPr>
            <a:r>
              <a:rPr lang="it-IT" b="1" dirty="0"/>
              <a:t>Le attività svolte hanno riguardato l'utilizzo di un</a:t>
            </a:r>
            <a:r>
              <a:rPr lang="it-IT" b="1" dirty="0">
                <a:ea typeface="+mn-lt"/>
                <a:cs typeface="+mn-lt"/>
              </a:rPr>
              <a:t> simulatore di volo dotato di schermo e di visore immersivo FPV (</a:t>
            </a:r>
            <a:r>
              <a:rPr lang="it-IT" b="1" i="1" dirty="0">
                <a:ea typeface="+mn-lt"/>
                <a:cs typeface="+mn-lt"/>
              </a:rPr>
              <a:t>first </a:t>
            </a:r>
            <a:r>
              <a:rPr lang="it-IT" b="1" i="1" err="1">
                <a:ea typeface="+mn-lt"/>
                <a:cs typeface="+mn-lt"/>
              </a:rPr>
              <a:t>person</a:t>
            </a:r>
            <a:r>
              <a:rPr lang="it-IT" b="1" i="1" dirty="0">
                <a:ea typeface="+mn-lt"/>
                <a:cs typeface="+mn-lt"/>
              </a:rPr>
              <a:t> </a:t>
            </a:r>
            <a:r>
              <a:rPr lang="it-IT" b="1" i="1" err="1">
                <a:ea typeface="+mn-lt"/>
                <a:cs typeface="+mn-lt"/>
              </a:rPr>
              <a:t>view</a:t>
            </a:r>
            <a:r>
              <a:rPr lang="it-IT" b="1" dirty="0">
                <a:ea typeface="+mn-lt"/>
                <a:cs typeface="+mn-lt"/>
              </a:rPr>
              <a:t>) e pilotaggio un drone in “scuola guida”, in modalità allievo-maestro, con visori immersivi FPV.</a:t>
            </a:r>
          </a:p>
          <a:p>
            <a:pPr marL="0" indent="0" algn="ctr">
              <a:buClr>
                <a:srgbClr val="1287C3"/>
              </a:buClr>
              <a:buNone/>
            </a:pPr>
            <a:r>
              <a:rPr lang="it-IT" b="1" dirty="0">
                <a:ea typeface="+mn-lt"/>
                <a:cs typeface="+mn-lt"/>
              </a:rPr>
              <a:t>Lo sviluppo di una memoria muscolare atta al pilotaggio dei droni. Competenza di coordinazione ed utilizzo degli strumenti digitali, molto richiesta e trasversale nel mondo attuale.</a:t>
            </a:r>
            <a:endParaRPr lang="it-IT" b="1" dirty="0"/>
          </a:p>
        </p:txBody>
      </p:sp>
      <p:pic>
        <p:nvPicPr>
          <p:cNvPr id="5" name="Immagine 4" descr="Immagine che contiene disegno, Arte bambini, clipart, Cartoni animati&#10;&#10;Descrizione generata automaticamente">
            <a:extLst>
              <a:ext uri="{FF2B5EF4-FFF2-40B4-BE49-F238E27FC236}">
                <a16:creationId xmlns:a16="http://schemas.microsoft.com/office/drawing/2014/main" id="{0091F416-C037-EC48-C2EF-74A410A5E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727" y="275747"/>
            <a:ext cx="855709" cy="923235"/>
          </a:xfrm>
          <a:prstGeom prst="rect">
            <a:avLst/>
          </a:prstGeom>
        </p:spPr>
      </p:pic>
      <p:pic>
        <p:nvPicPr>
          <p:cNvPr id="7" name="Immagine 6" descr="Immagine che contiene testo, logo, Elementi grafici, cerchio&#10;&#10;Descrizione generata automaticamente">
            <a:extLst>
              <a:ext uri="{FF2B5EF4-FFF2-40B4-BE49-F238E27FC236}">
                <a16:creationId xmlns:a16="http://schemas.microsoft.com/office/drawing/2014/main" id="{20CBCF70-F14D-DFFC-5F36-2735D58DA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5898" y="103213"/>
            <a:ext cx="1422678" cy="1391479"/>
          </a:xfrm>
          <a:prstGeom prst="rect">
            <a:avLst/>
          </a:prstGeom>
        </p:spPr>
      </p:pic>
      <p:pic>
        <p:nvPicPr>
          <p:cNvPr id="9" name="Immagine 8" descr="Immagine che contiene testo, Carattere, Elementi grafici, schermata&#10;&#10;Descrizione generata automaticamente">
            <a:extLst>
              <a:ext uri="{FF2B5EF4-FFF2-40B4-BE49-F238E27FC236}">
                <a16:creationId xmlns:a16="http://schemas.microsoft.com/office/drawing/2014/main" id="{1A1021DB-6EE6-8723-18C0-7D516B4D1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085" y="308521"/>
            <a:ext cx="2124075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8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disegno, Arte bambini, clipart, Cartoni animati&#10;&#10;Descrizione generata automaticamente">
            <a:extLst>
              <a:ext uri="{FF2B5EF4-FFF2-40B4-BE49-F238E27FC236}">
                <a16:creationId xmlns:a16="http://schemas.microsoft.com/office/drawing/2014/main" id="{0D9166A5-45D2-8763-745D-2FEF51E1C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275" y="90556"/>
            <a:ext cx="855709" cy="923235"/>
          </a:xfrm>
          <a:prstGeom prst="rect">
            <a:avLst/>
          </a:prstGeom>
        </p:spPr>
      </p:pic>
      <p:pic>
        <p:nvPicPr>
          <p:cNvPr id="7" name="Immagine 6" descr="Immagine che contiene testo, logo, Elementi grafici, cerchio&#10;&#10;Descrizione generata automaticamente">
            <a:extLst>
              <a:ext uri="{FF2B5EF4-FFF2-40B4-BE49-F238E27FC236}">
                <a16:creationId xmlns:a16="http://schemas.microsoft.com/office/drawing/2014/main" id="{E7B6A99C-229A-BF81-F213-6E2F30BD4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3748" y="88347"/>
            <a:ext cx="1422678" cy="1391479"/>
          </a:xfrm>
          <a:prstGeom prst="rect">
            <a:avLst/>
          </a:prstGeom>
        </p:spPr>
      </p:pic>
      <p:pic>
        <p:nvPicPr>
          <p:cNvPr id="9" name="Immagine 8" descr="Immagine che contiene testo, Carattere, Elementi grafici, schermata&#10;&#10;Descrizione generata automaticamente">
            <a:extLst>
              <a:ext uri="{FF2B5EF4-FFF2-40B4-BE49-F238E27FC236}">
                <a16:creationId xmlns:a16="http://schemas.microsoft.com/office/drawing/2014/main" id="{7FFC723F-4CA5-0C73-02AA-6D916D3A10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9266" y="228669"/>
            <a:ext cx="2124075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979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disegno, Arte bambini, clipart, Cartoni animati&#10;&#10;Descrizione generata automaticamente">
            <a:extLst>
              <a:ext uri="{FF2B5EF4-FFF2-40B4-BE49-F238E27FC236}">
                <a16:creationId xmlns:a16="http://schemas.microsoft.com/office/drawing/2014/main" id="{B242A6B7-FD02-4678-F9C0-7E9BE47FE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726" y="99900"/>
            <a:ext cx="855709" cy="923235"/>
          </a:xfrm>
          <a:prstGeom prst="rect">
            <a:avLst/>
          </a:prstGeom>
        </p:spPr>
      </p:pic>
      <p:pic>
        <p:nvPicPr>
          <p:cNvPr id="7" name="Immagine 6" descr="Immagine che contiene testo, Carattere, Elementi grafici, schermata&#10;&#10;Descrizione generata automaticamente">
            <a:extLst>
              <a:ext uri="{FF2B5EF4-FFF2-40B4-BE49-F238E27FC236}">
                <a16:creationId xmlns:a16="http://schemas.microsoft.com/office/drawing/2014/main" id="{4D3B4538-B0DB-B3E4-DDA7-9CA42ECEF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9393" y="288983"/>
            <a:ext cx="2124075" cy="790575"/>
          </a:xfrm>
          <a:prstGeom prst="rect">
            <a:avLst/>
          </a:prstGeom>
        </p:spPr>
      </p:pic>
      <p:pic>
        <p:nvPicPr>
          <p:cNvPr id="9" name="Immagine 8" descr="Immagine che contiene testo, logo, Elementi grafici, cerchio&#10;&#10;Descrizione generata automaticamente">
            <a:extLst>
              <a:ext uri="{FF2B5EF4-FFF2-40B4-BE49-F238E27FC236}">
                <a16:creationId xmlns:a16="http://schemas.microsoft.com/office/drawing/2014/main" id="{645B1B51-FCA7-D632-48C1-A9160D76A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0975" y="239983"/>
            <a:ext cx="1422678" cy="1391479"/>
          </a:xfrm>
          <a:prstGeom prst="rect">
            <a:avLst/>
          </a:prstGeom>
        </p:spPr>
      </p:pic>
      <p:pic>
        <p:nvPicPr>
          <p:cNvPr id="10" name="Immagine 9" descr="Immagine che contiene vestiti, persona, calzature, arredo&#10;&#10;Descrizione generata automaticamente">
            <a:extLst>
              <a:ext uri="{FF2B5EF4-FFF2-40B4-BE49-F238E27FC236}">
                <a16:creationId xmlns:a16="http://schemas.microsoft.com/office/drawing/2014/main" id="{EBDC680D-F15A-A76B-FF41-4BDDDCED72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7411" b="-339"/>
          <a:stretch/>
        </p:blipFill>
        <p:spPr>
          <a:xfrm>
            <a:off x="9018955" y="3598984"/>
            <a:ext cx="3081565" cy="3196499"/>
          </a:xfrm>
          <a:prstGeom prst="rect">
            <a:avLst/>
          </a:prstGeom>
        </p:spPr>
      </p:pic>
      <p:pic>
        <p:nvPicPr>
          <p:cNvPr id="11" name="Immagine 10" descr="Immagine che contiene vestiti, calzature, persona, interno&#10;&#10;Descrizione generata automaticamente">
            <a:extLst>
              <a:ext uri="{FF2B5EF4-FFF2-40B4-BE49-F238E27FC236}">
                <a16:creationId xmlns:a16="http://schemas.microsoft.com/office/drawing/2014/main" id="{47EA11FA-8711-F702-DE87-6C21E8E8F2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9126" b="-364"/>
          <a:stretch/>
        </p:blipFill>
        <p:spPr>
          <a:xfrm>
            <a:off x="1242646" y="3598984"/>
            <a:ext cx="2280974" cy="2141424"/>
          </a:xfrm>
          <a:prstGeom prst="rect">
            <a:avLst/>
          </a:prstGeom>
        </p:spPr>
      </p:pic>
      <p:pic>
        <p:nvPicPr>
          <p:cNvPr id="12" name="Immagine 11" descr="Immagine che contiene vestiti, persona, interno, calzature&#10;&#10;Descrizione generata automaticamente">
            <a:extLst>
              <a:ext uri="{FF2B5EF4-FFF2-40B4-BE49-F238E27FC236}">
                <a16:creationId xmlns:a16="http://schemas.microsoft.com/office/drawing/2014/main" id="{E46CB1A2-3AC0-E2AE-17F0-880B49771E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8646" y="1371600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9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disegno, Arte bambini, clipart, Cartoni animati&#10;&#10;Descrizione generata automaticamente">
            <a:extLst>
              <a:ext uri="{FF2B5EF4-FFF2-40B4-BE49-F238E27FC236}">
                <a16:creationId xmlns:a16="http://schemas.microsoft.com/office/drawing/2014/main" id="{E5BE279E-A053-76E5-99ED-98FDE511F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831" y="355175"/>
            <a:ext cx="855709" cy="923235"/>
          </a:xfrm>
          <a:prstGeom prst="rect">
            <a:avLst/>
          </a:prstGeom>
        </p:spPr>
      </p:pic>
      <p:pic>
        <p:nvPicPr>
          <p:cNvPr id="7" name="Immagine 6" descr="Immagine che contiene testo, logo, Elementi grafici, cerchio&#10;&#10;Descrizione generata automaticamente">
            <a:extLst>
              <a:ext uri="{FF2B5EF4-FFF2-40B4-BE49-F238E27FC236}">
                <a16:creationId xmlns:a16="http://schemas.microsoft.com/office/drawing/2014/main" id="{E8ACCF02-C60A-ECB6-FD14-71A848037F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965" y="265043"/>
            <a:ext cx="1422678" cy="1391479"/>
          </a:xfrm>
          <a:prstGeom prst="rect">
            <a:avLst/>
          </a:prstGeom>
        </p:spPr>
      </p:pic>
      <p:pic>
        <p:nvPicPr>
          <p:cNvPr id="9" name="Immagine 8" descr="Immagine che contiene testo, Carattere, Elementi grafici, schermata&#10;&#10;Descrizione generata automaticamente">
            <a:extLst>
              <a:ext uri="{FF2B5EF4-FFF2-40B4-BE49-F238E27FC236}">
                <a16:creationId xmlns:a16="http://schemas.microsoft.com/office/drawing/2014/main" id="{3DF3F3BB-ED51-DC7B-F419-0C6E6AB56D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9725" y="427451"/>
            <a:ext cx="2124075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95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disegno, Arte bambini, clipart, Cartoni animati&#10;&#10;Descrizione generata automaticamente">
            <a:extLst>
              <a:ext uri="{FF2B5EF4-FFF2-40B4-BE49-F238E27FC236}">
                <a16:creationId xmlns:a16="http://schemas.microsoft.com/office/drawing/2014/main" id="{7CB5AB30-E213-3FCF-0D19-7CFED2EB2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587" y="90131"/>
            <a:ext cx="855709" cy="923235"/>
          </a:xfrm>
          <a:prstGeom prst="rect">
            <a:avLst/>
          </a:prstGeom>
        </p:spPr>
      </p:pic>
      <p:pic>
        <p:nvPicPr>
          <p:cNvPr id="7" name="Immagine 6" descr="Immagine che contiene testo, logo, Elementi grafici, cerchio&#10;&#10;Descrizione generata automaticamente">
            <a:extLst>
              <a:ext uri="{FF2B5EF4-FFF2-40B4-BE49-F238E27FC236}">
                <a16:creationId xmlns:a16="http://schemas.microsoft.com/office/drawing/2014/main" id="{CACAB9DF-115B-AFF9-AEC9-8398EB32C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5383" y="-3399"/>
            <a:ext cx="1422678" cy="1391479"/>
          </a:xfrm>
          <a:prstGeom prst="rect">
            <a:avLst/>
          </a:prstGeom>
        </p:spPr>
      </p:pic>
      <p:pic>
        <p:nvPicPr>
          <p:cNvPr id="9" name="Immagine 8" descr="Immagine che contiene testo, Carattere, Elementi grafici, schermata&#10;&#10;Descrizione generata automaticamente">
            <a:extLst>
              <a:ext uri="{FF2B5EF4-FFF2-40B4-BE49-F238E27FC236}">
                <a16:creationId xmlns:a16="http://schemas.microsoft.com/office/drawing/2014/main" id="{763929B9-4E21-C6A5-4A7A-3A1417FCF2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3390" y="228669"/>
            <a:ext cx="2124075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41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disegno, Arte bambini, clipart, Cartoni animati&#10;&#10;Descrizione generata automaticamente">
            <a:extLst>
              <a:ext uri="{FF2B5EF4-FFF2-40B4-BE49-F238E27FC236}">
                <a16:creationId xmlns:a16="http://schemas.microsoft.com/office/drawing/2014/main" id="{DD36D458-01F6-1D5C-F86A-0C3651D15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5319" y="521252"/>
            <a:ext cx="855709" cy="923235"/>
          </a:xfrm>
          <a:prstGeom prst="rect">
            <a:avLst/>
          </a:prstGeom>
        </p:spPr>
      </p:pic>
      <p:pic>
        <p:nvPicPr>
          <p:cNvPr id="7" name="Immagine 6" descr="Immagine che contiene testo, logo, Elementi grafici, cerchio&#10;&#10;Descrizione generata automaticamente">
            <a:extLst>
              <a:ext uri="{FF2B5EF4-FFF2-40B4-BE49-F238E27FC236}">
                <a16:creationId xmlns:a16="http://schemas.microsoft.com/office/drawing/2014/main" id="{40A9C1E6-733E-6041-8FCE-2559192FA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4942" y="289678"/>
            <a:ext cx="1422678" cy="1391479"/>
          </a:xfrm>
          <a:prstGeom prst="rect">
            <a:avLst/>
          </a:prstGeom>
        </p:spPr>
      </p:pic>
      <p:pic>
        <p:nvPicPr>
          <p:cNvPr id="9" name="Immagine 8" descr="Immagine che contiene testo, Carattere, Elementi grafici, schermata&#10;&#10;Descrizione generata automaticamente">
            <a:extLst>
              <a:ext uri="{FF2B5EF4-FFF2-40B4-BE49-F238E27FC236}">
                <a16:creationId xmlns:a16="http://schemas.microsoft.com/office/drawing/2014/main" id="{729095EE-7C9F-9BAD-2109-21959A6237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9433" y="517498"/>
            <a:ext cx="2124075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83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2B531BA-EE54-1393-BFF7-6C4799088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4958" y="2164521"/>
            <a:ext cx="10018713" cy="3124201"/>
          </a:xfrm>
        </p:spPr>
        <p:txBody>
          <a:bodyPr vert="horz" lIns="91440" tIns="45720" rIns="91440" bIns="45720" rtlCol="0" anchor="ctr">
            <a:noAutofit/>
          </a:bodyPr>
          <a:lstStyle/>
          <a:p>
            <a:endParaRPr lang="it-IT" sz="2800" b="1" dirty="0">
              <a:latin typeface="Gill Sans MT"/>
            </a:endParaRPr>
          </a:p>
          <a:p>
            <a:pPr algn="ctr">
              <a:buClr>
                <a:srgbClr val="1287C3"/>
              </a:buClr>
            </a:pPr>
            <a:r>
              <a:rPr lang="it-IT" sz="2800" b="1" dirty="0">
                <a:latin typeface="Gill Sans MT"/>
              </a:rPr>
              <a:t>Nel mese di Febbraio 2024, i ragazzi hanno partecipato ad una challenge con il simulatore di volo, a seguito della quale i migliori classificati sono stati premiati nel corso di una cerimonia svolta nei locali di Scuola, durante la quale tutti ragazzi hanno ricevuto alcuni </a:t>
            </a:r>
            <a:r>
              <a:rPr lang="it-IT" sz="2800" b="1" i="1" dirty="0">
                <a:latin typeface="Gill Sans MT"/>
              </a:rPr>
              <a:t>gadget</a:t>
            </a:r>
            <a:r>
              <a:rPr lang="it-IT" sz="2800" b="1" dirty="0">
                <a:latin typeface="Gill Sans MT"/>
              </a:rPr>
              <a:t> offerti da </a:t>
            </a:r>
            <a:r>
              <a:rPr lang="it-IT" sz="2800" b="1" err="1">
                <a:latin typeface="Gill Sans MT"/>
              </a:rPr>
              <a:t>C.S.A.In</a:t>
            </a:r>
            <a:r>
              <a:rPr lang="it-IT" sz="2800" b="1" dirty="0">
                <a:latin typeface="Gill Sans MT"/>
              </a:rPr>
              <a:t>. e i migliori 12 classificati come piloti di droni, a seguito della challenge, sono stati premiati con una targa attestato.</a:t>
            </a:r>
            <a:endParaRPr lang="it-IT" sz="2800">
              <a:latin typeface="Gill Sans MT"/>
            </a:endParaRPr>
          </a:p>
          <a:p>
            <a:pPr algn="ctr">
              <a:buClr>
                <a:srgbClr val="1287C3"/>
              </a:buClr>
            </a:pPr>
            <a:r>
              <a:rPr lang="it-IT" sz="2800" b="1" dirty="0">
                <a:latin typeface="Gill Sans MT"/>
              </a:rPr>
              <a:t>Al primo classificato è stato offerto da ABC DRONI un corso di pilotaggio. </a:t>
            </a:r>
          </a:p>
        </p:txBody>
      </p:sp>
      <p:pic>
        <p:nvPicPr>
          <p:cNvPr id="5" name="Immagine 4" descr="Immagine che contiene testo, logo, Elementi grafici, cerchio&#10;&#10;Descrizione generata automaticamente">
            <a:extLst>
              <a:ext uri="{FF2B5EF4-FFF2-40B4-BE49-F238E27FC236}">
                <a16:creationId xmlns:a16="http://schemas.microsoft.com/office/drawing/2014/main" id="{710D1DFE-FA28-E3B3-C204-3F5D09013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1550" y="49270"/>
            <a:ext cx="1422678" cy="1391479"/>
          </a:xfrm>
          <a:prstGeom prst="rect">
            <a:avLst/>
          </a:prstGeom>
        </p:spPr>
      </p:pic>
      <p:pic>
        <p:nvPicPr>
          <p:cNvPr id="7" name="Immagine 6" descr="Immagine che contiene testo, Carattere, Elementi grafici, schermata&#10;&#10;Descrizione generata automaticamente">
            <a:extLst>
              <a:ext uri="{FF2B5EF4-FFF2-40B4-BE49-F238E27FC236}">
                <a16:creationId xmlns:a16="http://schemas.microsoft.com/office/drawing/2014/main" id="{C6BE9FA4-8BA6-482B-39FD-86FD6B6B8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055" y="345473"/>
            <a:ext cx="2124075" cy="790575"/>
          </a:xfrm>
          <a:prstGeom prst="rect">
            <a:avLst/>
          </a:prstGeom>
        </p:spPr>
      </p:pic>
      <p:pic>
        <p:nvPicPr>
          <p:cNvPr id="9" name="Immagine 8" descr="Immagine che contiene disegno, Arte bambini, clipart, Cartoni animati&#10;&#10;Descrizione generata automaticamente">
            <a:extLst>
              <a:ext uri="{FF2B5EF4-FFF2-40B4-BE49-F238E27FC236}">
                <a16:creationId xmlns:a16="http://schemas.microsoft.com/office/drawing/2014/main" id="{9D77AC23-ED4D-3E29-3804-23009400A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218" y="205238"/>
            <a:ext cx="855709" cy="92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14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disegno, Arte bambini, clipart, Cartoni animati&#10;&#10;Descrizione generata automaticamente">
            <a:extLst>
              <a:ext uri="{FF2B5EF4-FFF2-40B4-BE49-F238E27FC236}">
                <a16:creationId xmlns:a16="http://schemas.microsoft.com/office/drawing/2014/main" id="{085EC25E-B727-CD15-CB70-8D586D57E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971" y="234121"/>
            <a:ext cx="855709" cy="923235"/>
          </a:xfrm>
          <a:prstGeom prst="rect">
            <a:avLst/>
          </a:prstGeom>
        </p:spPr>
      </p:pic>
      <p:pic>
        <p:nvPicPr>
          <p:cNvPr id="7" name="Immagine 6" descr="Immagine che contiene testo, logo, Elementi grafici, cerchio&#10;&#10;Descrizione generata automaticamente">
            <a:extLst>
              <a:ext uri="{FF2B5EF4-FFF2-40B4-BE49-F238E27FC236}">
                <a16:creationId xmlns:a16="http://schemas.microsoft.com/office/drawing/2014/main" id="{94A48386-408C-F669-A457-0AF1CE1E3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3293" y="132521"/>
            <a:ext cx="1422678" cy="1391479"/>
          </a:xfrm>
          <a:prstGeom prst="rect">
            <a:avLst/>
          </a:prstGeom>
        </p:spPr>
      </p:pic>
      <p:pic>
        <p:nvPicPr>
          <p:cNvPr id="9" name="Immagine 8" descr="Immagine che contiene testo, Carattere, Elementi grafici, schermata&#10;&#10;Descrizione generata automaticamente">
            <a:extLst>
              <a:ext uri="{FF2B5EF4-FFF2-40B4-BE49-F238E27FC236}">
                <a16:creationId xmlns:a16="http://schemas.microsoft.com/office/drawing/2014/main" id="{F143F579-2432-8285-2B69-EF4D4C6351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5668" y="238438"/>
            <a:ext cx="2124075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579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18" baseType="lpstr">
      <vt:lpstr>Parallax</vt:lpstr>
      <vt:lpstr>"Il Mondo Attorno a Noi Visto dall'Alto"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/>
  <cp:lastModifiedBy/>
  <cp:revision>503</cp:revision>
  <dcterms:created xsi:type="dcterms:W3CDTF">2024-03-14T11:00:36Z</dcterms:created>
  <dcterms:modified xsi:type="dcterms:W3CDTF">2024-03-17T16:28:50Z</dcterms:modified>
</cp:coreProperties>
</file>